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8"/>
  </p:notesMasterIdLst>
  <p:sldIdLst>
    <p:sldId id="360" r:id="rId2"/>
    <p:sldId id="306" r:id="rId3"/>
    <p:sldId id="307" r:id="rId4"/>
    <p:sldId id="308" r:id="rId5"/>
    <p:sldId id="361" r:id="rId6"/>
    <p:sldId id="362" r:id="rId7"/>
    <p:sldId id="298" r:id="rId8"/>
    <p:sldId id="301" r:id="rId9"/>
    <p:sldId id="303" r:id="rId10"/>
    <p:sldId id="304" r:id="rId11"/>
    <p:sldId id="305" r:id="rId12"/>
    <p:sldId id="299" r:id="rId13"/>
    <p:sldId id="309" r:id="rId14"/>
    <p:sldId id="300" r:id="rId15"/>
    <p:sldId id="310" r:id="rId16"/>
    <p:sldId id="3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E2C"/>
    <a:srgbClr val="0D3F0E"/>
    <a:srgbClr val="223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59"/>
    <p:restoredTop sz="94709"/>
  </p:normalViewPr>
  <p:slideViewPr>
    <p:cSldViewPr snapToGrid="0" snapToObjects="1">
      <p:cViewPr varScale="1">
        <p:scale>
          <a:sx n="111" d="100"/>
          <a:sy n="111" d="100"/>
        </p:scale>
        <p:origin x="-306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A5FF6-C52E-AB44-B855-FA1A104E313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A9701-CCE7-9C4C-AB60-94C3DB6BC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6F3D-C553-46FC-B297-D2009AC9A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52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6F3D-C553-46FC-B297-D2009AC9A9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04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6F3D-C553-46FC-B297-D2009AC9A9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63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6F3D-C553-46FC-B297-D2009AC9A9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53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6F3D-C553-46FC-B297-D2009AC9A9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35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6F3D-C553-46FC-B297-D2009AC9A9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55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6F3D-C553-46FC-B297-D2009AC9A9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76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6F3D-C553-46FC-B297-D2009AC9A9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6F3D-C553-46FC-B297-D2009AC9A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2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6F3D-C553-46FC-B297-D2009AC9A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36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6F3D-C553-46FC-B297-D2009AC9A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64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6F3D-C553-46FC-B297-D2009AC9A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16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6F3D-C553-46FC-B297-D2009AC9A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6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6F3D-C553-46FC-B297-D2009AC9A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5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6F3D-C553-46FC-B297-D2009AC9A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54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6F3D-C553-46FC-B297-D2009AC9A9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F54-5880-E040-ABC0-3D40A052611A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A0EA-0FE7-8F46-AC02-7355532D5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0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F54-5880-E040-ABC0-3D40A052611A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A0EA-0FE7-8F46-AC02-7355532D5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5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F54-5880-E040-ABC0-3D40A052611A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A0EA-0FE7-8F46-AC02-7355532D5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5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F54-5880-E040-ABC0-3D40A052611A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A0EA-0FE7-8F46-AC02-7355532D5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8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F54-5880-E040-ABC0-3D40A052611A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A0EA-0FE7-8F46-AC02-7355532D5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9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F54-5880-E040-ABC0-3D40A052611A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A0EA-0FE7-8F46-AC02-7355532D5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3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F54-5880-E040-ABC0-3D40A052611A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A0EA-0FE7-8F46-AC02-7355532D5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F54-5880-E040-ABC0-3D40A052611A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A0EA-0FE7-8F46-AC02-7355532D5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0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F54-5880-E040-ABC0-3D40A052611A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A0EA-0FE7-8F46-AC02-7355532D5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F54-5880-E040-ABC0-3D40A052611A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A0EA-0FE7-8F46-AC02-7355532D5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8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4F54-5880-E040-ABC0-3D40A052611A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A0EA-0FE7-8F46-AC02-7355532D5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0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64F54-5880-E040-ABC0-3D40A052611A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1A0EA-0FE7-8F46-AC02-7355532D5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ystemoffice.kctcs.edu/our_colleges/index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052" y="365127"/>
            <a:ext cx="8197298" cy="1325563"/>
          </a:xfrm>
        </p:spPr>
        <p:txBody>
          <a:bodyPr/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096" y="1"/>
            <a:ext cx="2464904" cy="567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66" y="-167446"/>
            <a:ext cx="2839485" cy="31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66" y="2612640"/>
            <a:ext cx="6581630" cy="322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50" y="1"/>
            <a:ext cx="3767894" cy="25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099" y="2571613"/>
            <a:ext cx="7040746" cy="315122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42597"/>
            <a:ext cx="829763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/>
              <a:t>Customized Courses</a:t>
            </a:r>
          </a:p>
          <a:p>
            <a:pPr lvl="1"/>
            <a:r>
              <a:rPr lang="en-US" sz="2800" dirty="0"/>
              <a:t>Short-term Training for Specific Jobs</a:t>
            </a:r>
          </a:p>
          <a:p>
            <a:pPr lvl="1"/>
            <a:r>
              <a:rPr lang="en-US" sz="2800" dirty="0"/>
              <a:t>Usually 2 to 6 weeks</a:t>
            </a:r>
          </a:p>
          <a:p>
            <a:pPr lvl="1"/>
            <a:r>
              <a:rPr lang="en-US" sz="2800" dirty="0"/>
              <a:t>Built on Demand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Continuing Education: Maintain Licensure or Learn New Skills</a:t>
            </a:r>
          </a:p>
          <a:p>
            <a:pPr lvl="1"/>
            <a:r>
              <a:rPr lang="en-US" sz="2800" dirty="0"/>
              <a:t>Electricians – HVAC Technicians – Plumbers - Insurance Agents</a:t>
            </a:r>
          </a:p>
          <a:p>
            <a:pPr lvl="1"/>
            <a:r>
              <a:rPr lang="en-US" sz="2800" dirty="0"/>
              <a:t>Open Enrollment Classes</a:t>
            </a:r>
          </a:p>
          <a:p>
            <a:pPr lvl="1"/>
            <a:r>
              <a:rPr lang="en-US" sz="2800" dirty="0"/>
              <a:t>Classes to Prepare for Licensing Exams and Industry Certifications </a:t>
            </a:r>
          </a:p>
          <a:p>
            <a:pPr lvl="1"/>
            <a:r>
              <a:rPr lang="en-US" sz="2800" dirty="0"/>
              <a:t>Supervision &amp; Leadership</a:t>
            </a:r>
          </a:p>
          <a:p>
            <a:pPr lvl="1"/>
            <a:r>
              <a:rPr lang="en-US" sz="2800" dirty="0"/>
              <a:t>Essential (Soft) Skills, Microsoft Office, and more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19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42597"/>
            <a:ext cx="82976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Workforce Assessment Centers</a:t>
            </a:r>
          </a:p>
          <a:p>
            <a:pPr lvl="1"/>
            <a:r>
              <a:rPr lang="en-US" dirty="0"/>
              <a:t>Industry Based Assessments – </a:t>
            </a:r>
          </a:p>
          <a:p>
            <a:pPr lvl="2"/>
            <a:r>
              <a:rPr lang="en-US" dirty="0"/>
              <a:t>IT Assessments (Microsoft – Cisco – CompTIA)</a:t>
            </a:r>
          </a:p>
          <a:p>
            <a:pPr lvl="1"/>
            <a:r>
              <a:rPr lang="en-US" dirty="0"/>
              <a:t>GED</a:t>
            </a:r>
          </a:p>
          <a:p>
            <a:pPr lvl="1"/>
            <a:r>
              <a:rPr lang="en-US" dirty="0"/>
              <a:t>US Postal Service</a:t>
            </a:r>
          </a:p>
          <a:p>
            <a:pPr lvl="1"/>
            <a:r>
              <a:rPr lang="en-US" dirty="0"/>
              <a:t>KY Licensing Exams</a:t>
            </a:r>
          </a:p>
          <a:p>
            <a:pPr lvl="2"/>
            <a:r>
              <a:rPr lang="en-US" dirty="0"/>
              <a:t>Electricians</a:t>
            </a:r>
          </a:p>
          <a:p>
            <a:pPr lvl="2"/>
            <a:r>
              <a:rPr lang="en-US" dirty="0"/>
              <a:t>HVAC Technicians</a:t>
            </a:r>
          </a:p>
          <a:p>
            <a:pPr lvl="2"/>
            <a:r>
              <a:rPr lang="en-US" dirty="0"/>
              <a:t>KY Nurse Aid</a:t>
            </a:r>
          </a:p>
          <a:p>
            <a:pPr lvl="2"/>
            <a:r>
              <a:rPr lang="en-US" dirty="0"/>
              <a:t>Insurance Agents</a:t>
            </a:r>
          </a:p>
          <a:p>
            <a:pPr lvl="2"/>
            <a:r>
              <a:rPr lang="en-US" dirty="0"/>
              <a:t>EMT &amp; Paramedic</a:t>
            </a:r>
          </a:p>
        </p:txBody>
      </p:sp>
    </p:spTree>
    <p:extLst>
      <p:ext uri="{BB962C8B-B14F-4D97-AF65-F5344CB8AC3E}">
        <p14:creationId xmlns:p14="http://schemas.microsoft.com/office/powerpoint/2010/main" val="2580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KCTCS TRAINS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949294" cy="420324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Through the KCTCS-TRAINS program, KCTCS can provide funding for companies to help offset the cost of training their employees. 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Training can include coursework from supervisory and teamwork skills to technical skills.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95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KCTCS TRAINS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TRAINS funds cover 50% of the cost of training; the company covers 50% plus a 10% administration fee </a:t>
            </a:r>
          </a:p>
          <a:p>
            <a:r>
              <a:rPr lang="en-US" sz="3200" dirty="0"/>
              <a:t>Single or Multi-Company Projects</a:t>
            </a:r>
          </a:p>
          <a:p>
            <a:r>
              <a:rPr lang="en-US" sz="3200" dirty="0"/>
              <a:t>Customized to business needs</a:t>
            </a:r>
          </a:p>
          <a:p>
            <a:r>
              <a:rPr lang="en-US" sz="3200" dirty="0"/>
              <a:t>Flexible delivery system</a:t>
            </a:r>
          </a:p>
        </p:txBody>
      </p:sp>
    </p:spTree>
    <p:extLst>
      <p:ext uri="{BB962C8B-B14F-4D97-AF65-F5344CB8AC3E}">
        <p14:creationId xmlns:p14="http://schemas.microsoft.com/office/powerpoint/2010/main" val="33585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Pipeline of Future Workers includes: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42597"/>
            <a:ext cx="8297637" cy="4351338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106 Technical Programs </a:t>
            </a:r>
          </a:p>
          <a:p>
            <a:pPr marL="914400" lvl="1" indent="-457200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Certificates, Diplomas, and Degrees </a:t>
            </a:r>
          </a:p>
          <a:p>
            <a:pPr marL="914400" lvl="1" indent="-457200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Business Technology, Culinary Arts, Skilled Trades</a:t>
            </a:r>
          </a:p>
          <a:p>
            <a:pPr marL="457200" indent="-457200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Accelerated terms and times</a:t>
            </a:r>
          </a:p>
          <a:p>
            <a:pPr marL="914400" lvl="1" indent="-457200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Credit for Prior Learning</a:t>
            </a:r>
          </a:p>
          <a:p>
            <a:pPr marL="914400" lvl="1" indent="-457200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Apprenticeships</a:t>
            </a:r>
          </a:p>
          <a:p>
            <a:pPr marL="457200" indent="-457200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Full or Part-time Employment</a:t>
            </a:r>
          </a:p>
          <a:p>
            <a:pPr marL="457200" lvl="1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72" y="3399515"/>
            <a:ext cx="2487524" cy="218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Economic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690689"/>
            <a:ext cx="7402167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Companies locating or expanding in KY look for …..</a:t>
            </a:r>
          </a:p>
          <a:p>
            <a:pPr marL="0" indent="0">
              <a:buNone/>
            </a:pPr>
            <a:r>
              <a:rPr lang="en-US" sz="4800" dirty="0"/>
              <a:t>  </a:t>
            </a:r>
          </a:p>
          <a:p>
            <a:pPr marL="0" indent="0">
              <a:buNone/>
            </a:pPr>
            <a:r>
              <a:rPr lang="en-US" sz="4800" dirty="0"/>
              <a:t> Quality of Life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39" y="2426114"/>
            <a:ext cx="4557661" cy="35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0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Image result for kctcs dual credit logo"/>
          <p:cNvSpPr>
            <a:spLocks noChangeAspect="1" noChangeArrowheads="1"/>
          </p:cNvSpPr>
          <p:nvPr/>
        </p:nvSpPr>
        <p:spPr bwMode="auto">
          <a:xfrm>
            <a:off x="1679575" y="-517525"/>
            <a:ext cx="42100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42710"/>
            <a:ext cx="91440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9113" y="418997"/>
            <a:ext cx="8395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E7A614"/>
                </a:solidFill>
                <a:latin typeface="Century Gothic" charset="0"/>
              </a:rPr>
              <a:t>KCTCS is Statewide</a:t>
            </a:r>
            <a:endParaRPr lang="en-US" sz="36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2839" r="4854" b="7343"/>
          <a:stretch/>
        </p:blipFill>
        <p:spPr bwMode="auto">
          <a:xfrm>
            <a:off x="1604712" y="1262744"/>
            <a:ext cx="9063288" cy="436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4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5056" y="375453"/>
            <a:ext cx="8395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E7A614"/>
                </a:solidFill>
                <a:latin typeface="Century Gothic" charset="0"/>
              </a:rPr>
              <a:t>Our Unique Mission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733800" y="388050"/>
            <a:ext cx="39693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46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</a:t>
            </a:r>
            <a:r>
              <a:rPr lang="en-US" sz="2400" b="1" i="1" dirty="0">
                <a:solidFill>
                  <a:srgbClr val="0046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improve the quality of lives and employability of Kentuckians </a:t>
            </a:r>
            <a:r>
              <a:rPr lang="en-US" sz="2400" dirty="0">
                <a:solidFill>
                  <a:srgbClr val="0046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serving as the primary provider of: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467F"/>
              </a:solidFill>
              <a:latin typeface="Century Gothic" panose="020B0502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46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College and workforce readiness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467F"/>
              </a:solidFill>
              <a:latin typeface="Century Gothic" panose="020B0502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46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Transfer education</a:t>
            </a:r>
          </a:p>
          <a:p>
            <a:pPr>
              <a:defRPr/>
            </a:pPr>
            <a:endParaRPr lang="en-US" sz="2400" dirty="0">
              <a:solidFill>
                <a:srgbClr val="00467F"/>
              </a:solidFill>
              <a:latin typeface="Century Gothic" panose="020B0502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46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Workforce education and training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00467F"/>
              </a:solidFill>
              <a:latin typeface="Century Gothic" panose="020B0502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27" y="2006152"/>
            <a:ext cx="5834701" cy="32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1684" y="281111"/>
            <a:ext cx="8395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E7A614"/>
                </a:solidFill>
                <a:latin typeface="Century Gothic" charset="0"/>
              </a:rPr>
              <a:t>Workforce Training by the Numbers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871685" y="1366350"/>
            <a:ext cx="47758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rgbClr val="0046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Award </a:t>
            </a:r>
            <a:r>
              <a:rPr lang="en-US" sz="2600" b="1" dirty="0">
                <a:solidFill>
                  <a:srgbClr val="0046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98%</a:t>
            </a:r>
            <a:r>
              <a:rPr lang="en-US" sz="2600" dirty="0">
                <a:solidFill>
                  <a:srgbClr val="0046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of all short-term certificates in Kentucky</a:t>
            </a:r>
          </a:p>
          <a:p>
            <a:pPr>
              <a:defRPr/>
            </a:pPr>
            <a:endParaRPr lang="en-US" sz="2600" dirty="0">
              <a:solidFill>
                <a:srgbClr val="00467F"/>
              </a:solidFill>
              <a:latin typeface="Century Gothic" panose="020B0502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600" dirty="0">
                <a:solidFill>
                  <a:srgbClr val="0046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Train </a:t>
            </a:r>
            <a:r>
              <a:rPr lang="en-US" sz="2600" b="1" dirty="0">
                <a:solidFill>
                  <a:srgbClr val="0046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82%</a:t>
            </a:r>
            <a:r>
              <a:rPr lang="en-US" sz="2600" dirty="0">
                <a:solidFill>
                  <a:srgbClr val="0046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of Kentucky’s skilled trades workers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600" dirty="0">
              <a:solidFill>
                <a:srgbClr val="00467F"/>
              </a:solidFill>
              <a:latin typeface="Century Gothic" panose="020B0502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600" dirty="0">
                <a:solidFill>
                  <a:srgbClr val="0046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Award </a:t>
            </a:r>
            <a:r>
              <a:rPr lang="en-US" sz="2600" b="1" dirty="0">
                <a:solidFill>
                  <a:srgbClr val="0046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66%</a:t>
            </a:r>
            <a:r>
              <a:rPr lang="en-US" sz="2600" dirty="0">
                <a:solidFill>
                  <a:srgbClr val="0046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of Kentucky’s nursing and allied health credentials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467F"/>
              </a:solidFill>
              <a:latin typeface="Century Gothic" panose="020B0502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58" y="3393989"/>
            <a:ext cx="3599543" cy="2399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58" y="1022639"/>
            <a:ext cx="3599543" cy="23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42597"/>
            <a:ext cx="8297637" cy="4351338"/>
          </a:xfrm>
        </p:spPr>
        <p:txBody>
          <a:bodyPr>
            <a:normAutofit/>
          </a:bodyPr>
          <a:lstStyle/>
          <a:p>
            <a:r>
              <a:rPr lang="en-US" dirty="0"/>
              <a:t>Our </a:t>
            </a:r>
            <a:r>
              <a:rPr lang="en-US" dirty="0">
                <a:hlinkClick r:id="rId3"/>
              </a:rPr>
              <a:t>statewide system of colleges</a:t>
            </a:r>
            <a:r>
              <a:rPr lang="en-US" dirty="0"/>
              <a:t> provides customized training and support services to businesses and organizations across the Commonwealth.</a:t>
            </a:r>
          </a:p>
          <a:p>
            <a:r>
              <a:rPr lang="en-US" dirty="0"/>
              <a:t>Programs are available to help individuals upgrade their skills or meet continuing education needs.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24" y="4003911"/>
            <a:ext cx="5483352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339397"/>
            <a:ext cx="8297637" cy="4351338"/>
          </a:xfrm>
        </p:spPr>
        <p:txBody>
          <a:bodyPr>
            <a:normAutofit/>
          </a:bodyPr>
          <a:lstStyle/>
          <a:p>
            <a:r>
              <a:rPr lang="en-US" dirty="0"/>
              <a:t>As Kentucky's primary provider of workforce education, KCTCS works to: </a:t>
            </a:r>
          </a:p>
          <a:p>
            <a:pPr lvl="1"/>
            <a:r>
              <a:rPr lang="en-US" dirty="0"/>
              <a:t>Develop and strengthen Kentucky’s workforce</a:t>
            </a:r>
          </a:p>
          <a:p>
            <a:pPr lvl="1"/>
            <a:r>
              <a:rPr lang="en-US" dirty="0"/>
              <a:t>Equip today’s workforce with knowledge and skills for the jobs of the future</a:t>
            </a:r>
          </a:p>
          <a:p>
            <a:pPr lvl="1"/>
            <a:r>
              <a:rPr lang="en-US" dirty="0"/>
              <a:t>Support the Commonwealth in competing for and sustaining businesses that thrive on innovative ideas and technologies </a:t>
            </a:r>
          </a:p>
          <a:p>
            <a:pPr lvl="1"/>
            <a:r>
              <a:rPr lang="en-US" dirty="0"/>
              <a:t>Provide Kentucky’s workers with world-class transferable skills</a:t>
            </a:r>
          </a:p>
          <a:p>
            <a:pPr lvl="1"/>
            <a:r>
              <a:rPr lang="en-US" dirty="0"/>
              <a:t>Strengthen and improve state and local economies</a:t>
            </a:r>
          </a:p>
        </p:txBody>
      </p:sp>
    </p:spTree>
    <p:extLst>
      <p:ext uri="{BB962C8B-B14F-4D97-AF65-F5344CB8AC3E}">
        <p14:creationId xmlns:p14="http://schemas.microsoft.com/office/powerpoint/2010/main" val="4521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42597"/>
            <a:ext cx="8297637" cy="4351338"/>
          </a:xfrm>
        </p:spPr>
        <p:txBody>
          <a:bodyPr>
            <a:normAutofit/>
          </a:bodyPr>
          <a:lstStyle/>
          <a:p>
            <a:r>
              <a:rPr lang="en-US" dirty="0"/>
              <a:t>KCTCS College Workforce Solutions are results-oriented training providers, with a track record of success in providing workforce solutions to 5,000 Kentucky companies annually. </a:t>
            </a:r>
          </a:p>
          <a:p>
            <a:r>
              <a:rPr lang="en-US" dirty="0"/>
              <a:t>KCTCS colleges provide training in multiple formats, making it easy to find the solutions that work for you and your company</a:t>
            </a:r>
          </a:p>
        </p:txBody>
      </p:sp>
    </p:spTree>
    <p:extLst>
      <p:ext uri="{BB962C8B-B14F-4D97-AF65-F5344CB8AC3E}">
        <p14:creationId xmlns:p14="http://schemas.microsoft.com/office/powerpoint/2010/main" val="1831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895600"/>
            <a:ext cx="9144000" cy="406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>
                <a:solidFill>
                  <a:schemeClr val="tx2"/>
                </a:solidFill>
              </a:rPr>
              <a:t>Business &amp; Industry Training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tx2"/>
                </a:solidFill>
              </a:rPr>
              <a:t>Degree/Continuing Education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tx2"/>
                </a:solidFill>
              </a:rPr>
              <a:t>Workforce Assessments</a:t>
            </a:r>
          </a:p>
          <a:p>
            <a:pPr marL="0" indent="0" algn="ctr">
              <a:buNone/>
            </a:pPr>
            <a:endParaRPr lang="en-US" sz="36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83" y="732536"/>
            <a:ext cx="5483352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42597"/>
            <a:ext cx="82976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Business &amp; Industry Customized Training </a:t>
            </a:r>
          </a:p>
          <a:p>
            <a:pPr lvl="1"/>
            <a:r>
              <a:rPr lang="en-US" sz="2800" dirty="0"/>
              <a:t>Based on Company Needs Analysis</a:t>
            </a:r>
          </a:p>
          <a:p>
            <a:pPr lvl="1"/>
            <a:r>
              <a:rPr lang="en-US" sz="2800" dirty="0"/>
              <a:t>Flexible Scheduling &amp; Delivery</a:t>
            </a:r>
          </a:p>
          <a:p>
            <a:pPr lvl="1"/>
            <a:r>
              <a:rPr lang="en-US" sz="2800" dirty="0"/>
              <a:t>Anytime/Anywhere Training – NOT Semester Based</a:t>
            </a:r>
          </a:p>
          <a:p>
            <a:pPr lvl="1"/>
            <a:r>
              <a:rPr lang="en-US" sz="2800" dirty="0"/>
              <a:t>Training Can Be Credit or Non-Credit</a:t>
            </a:r>
          </a:p>
          <a:p>
            <a:pPr lvl="1"/>
            <a:r>
              <a:rPr lang="en-US" sz="2800" dirty="0"/>
              <a:t>Current Demand – Technical Training &amp; Supervision/Leadership</a:t>
            </a:r>
          </a:p>
          <a:p>
            <a:pPr lvl="1"/>
            <a:r>
              <a:rPr lang="en-US" sz="2800" dirty="0"/>
              <a:t>Smaller Class Sizes </a:t>
            </a:r>
          </a:p>
        </p:txBody>
      </p:sp>
    </p:spTree>
    <p:extLst>
      <p:ext uri="{BB962C8B-B14F-4D97-AF65-F5344CB8AC3E}">
        <p14:creationId xmlns:p14="http://schemas.microsoft.com/office/powerpoint/2010/main" val="34794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11268</TotalTime>
  <Words>443</Words>
  <Application>Microsoft Office PowerPoint</Application>
  <PresentationFormat>Custom</PresentationFormat>
  <Paragraphs>100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</vt:lpstr>
      <vt:lpstr>PowerPoint Presentation</vt:lpstr>
      <vt:lpstr>PowerPoint Presentation</vt:lpstr>
      <vt:lpstr>PowerPoint Presentation</vt:lpstr>
      <vt:lpstr>Workforce Solutions</vt:lpstr>
      <vt:lpstr>Workforce Solutions</vt:lpstr>
      <vt:lpstr>Workforce Solutions</vt:lpstr>
      <vt:lpstr>PowerPoint Presentation</vt:lpstr>
      <vt:lpstr>Workforce Solutions</vt:lpstr>
      <vt:lpstr>Workforce Solutions</vt:lpstr>
      <vt:lpstr>Workforce Solutions</vt:lpstr>
      <vt:lpstr>KCTCS TRAINS</vt:lpstr>
      <vt:lpstr>KCTCS TRAINS</vt:lpstr>
      <vt:lpstr>  Pipeline of Future Workers includes: </vt:lpstr>
      <vt:lpstr>Economic Impact</vt:lpstr>
      <vt:lpstr>PowerPoint Presentation</vt:lpstr>
    </vt:vector>
  </TitlesOfParts>
  <Company>KTIA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Future Together</dc:title>
  <dc:creator>Laura Cole</dc:creator>
  <cp:lastModifiedBy>Jeff Warnecke</cp:lastModifiedBy>
  <cp:revision>130</cp:revision>
  <dcterms:created xsi:type="dcterms:W3CDTF">2017-11-26T16:19:13Z</dcterms:created>
  <dcterms:modified xsi:type="dcterms:W3CDTF">2019-05-23T18:23:29Z</dcterms:modified>
</cp:coreProperties>
</file>